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150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5468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213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1255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30021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5183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6837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150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01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22566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69207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005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6570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266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966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49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E6AA9-DA6E-4611-B463-566227F0350F}" type="datetimeFigureOut">
              <a:rPr lang="nl-BE" smtClean="0"/>
              <a:t>16/05/2022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D9EBC4D-FFD7-4CAF-ACC2-5E5E71698212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306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283C5A61-7FAF-47B2-AD85-AB6BAF8A7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30" y="1849171"/>
            <a:ext cx="2470129" cy="1435567"/>
          </a:xfrm>
        </p:spPr>
        <p:txBody>
          <a:bodyPr>
            <a:normAutofit/>
          </a:bodyPr>
          <a:lstStyle/>
          <a:p>
            <a:r>
              <a:rPr lang="nl-BE" sz="3000" dirty="0"/>
              <a:t>Public data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6263F4-834D-4EE6-9A13-52B25EC24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69" y="1086300"/>
            <a:ext cx="5157312" cy="35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0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0579E-8772-467A-B865-F6AF182D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Database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9C0D80E-CB30-971A-19CC-DB56C5292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7359589" cy="5535782"/>
          </a:xfrm>
        </p:spPr>
      </p:pic>
    </p:spTree>
    <p:extLst>
      <p:ext uri="{BB962C8B-B14F-4D97-AF65-F5344CB8AC3E}">
        <p14:creationId xmlns:p14="http://schemas.microsoft.com/office/powerpoint/2010/main" val="317910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8CF96-66CB-3C28-2411-25853C2F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Interactive </a:t>
            </a:r>
            <a:r>
              <a:rPr lang="nl-BE" dirty="0" err="1"/>
              <a:t>Rshiny</a:t>
            </a:r>
            <a:r>
              <a:rPr lang="nl-BE" dirty="0"/>
              <a:t> app</a:t>
            </a:r>
          </a:p>
        </p:txBody>
      </p:sp>
      <p:pic>
        <p:nvPicPr>
          <p:cNvPr id="4" name="Schermopname maken 3">
            <a:hlinkClick r:id="" action="ppaction://media"/>
            <a:extLst>
              <a:ext uri="{FF2B5EF4-FFF2-40B4-BE49-F238E27FC236}">
                <a16:creationId xmlns:a16="http://schemas.microsoft.com/office/drawing/2014/main" id="{D0C11E9B-21C0-BDFA-EB17-FA945388F2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3" y="1627928"/>
            <a:ext cx="8218091" cy="4622322"/>
          </a:xfrm>
        </p:spPr>
      </p:pic>
      <p:pic>
        <p:nvPicPr>
          <p:cNvPr id="1026" name="Picture 2" descr="Using R and Shiny to build interactive, data-driven web apps for free | by  William Nicholas | Medium">
            <a:extLst>
              <a:ext uri="{FF2B5EF4-FFF2-40B4-BE49-F238E27FC236}">
                <a16:creationId xmlns:a16="http://schemas.microsoft.com/office/drawing/2014/main" id="{248FEEB4-01B2-D593-BF8F-1E494AC8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627" y="761854"/>
            <a:ext cx="1774516" cy="71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7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817274-E6B4-4E8F-DD47-F5C7F3D5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 </a:t>
            </a:r>
            <a:r>
              <a:rPr lang="nl-BE" dirty="0" err="1"/>
              <a:t>available</a:t>
            </a:r>
            <a:r>
              <a:rPr lang="nl-BE" dirty="0"/>
              <a:t> on </a:t>
            </a:r>
            <a:r>
              <a:rPr lang="nl-BE" dirty="0" err="1"/>
              <a:t>my</a:t>
            </a:r>
            <a:r>
              <a:rPr lang="nl-BE" dirty="0"/>
              <a:t> </a:t>
            </a:r>
            <a:r>
              <a:rPr lang="nl-BE" dirty="0" err="1"/>
              <a:t>github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61B13EC-D3F7-1614-64DC-7CCD87692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83" y="1930400"/>
            <a:ext cx="7963777" cy="4373024"/>
          </a:xfrm>
        </p:spPr>
      </p:pic>
    </p:spTree>
    <p:extLst>
      <p:ext uri="{BB962C8B-B14F-4D97-AF65-F5344CB8AC3E}">
        <p14:creationId xmlns:p14="http://schemas.microsoft.com/office/powerpoint/2010/main" val="4319983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1861</TotalTime>
  <Words>11</Words>
  <Application>Microsoft Office PowerPoint</Application>
  <PresentationFormat>Breedbeeld</PresentationFormat>
  <Paragraphs>4</Paragraphs>
  <Slides>4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</vt:lpstr>
      <vt:lpstr>PowerPoint-presentatie</vt:lpstr>
      <vt:lpstr>Database</vt:lpstr>
      <vt:lpstr>Interactive Rshiny app</vt:lpstr>
      <vt:lpstr>Code available on my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Ruben Allaert</dc:creator>
  <cp:lastModifiedBy>Ruben Allaert</cp:lastModifiedBy>
  <cp:revision>5</cp:revision>
  <dcterms:created xsi:type="dcterms:W3CDTF">2022-03-27T11:53:43Z</dcterms:created>
  <dcterms:modified xsi:type="dcterms:W3CDTF">2022-05-16T17:30:32Z</dcterms:modified>
</cp:coreProperties>
</file>